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653" y="58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gif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gi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62D568-E17F-468B-881C-28048FF8157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9A9F50F2-CD87-4AE6-9FC8-354E086B114F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pPr rtl="0"/>
          <a:r>
            <a:rPr lang="ru-RU" dirty="0" smtClean="0"/>
            <a:t>Что делает бот спросите вы?</a:t>
          </a:r>
          <a:br>
            <a:rPr lang="ru-RU" dirty="0" smtClean="0"/>
          </a:br>
          <a:endParaRPr lang="ru-RU" dirty="0"/>
        </a:p>
      </dgm:t>
    </dgm:pt>
    <dgm:pt modelId="{6625E9C5-0187-4A1A-B606-CACF3C1AA06C}" type="parTrans" cxnId="{3DBBC906-1791-45A2-8D2D-E542A40D28E1}">
      <dgm:prSet/>
      <dgm:spPr/>
      <dgm:t>
        <a:bodyPr/>
        <a:lstStyle/>
        <a:p>
          <a:endParaRPr lang="ru-RU"/>
        </a:p>
      </dgm:t>
    </dgm:pt>
    <dgm:pt modelId="{BA7590D4-B7C7-4908-AD9C-CF143EA8F970}" type="sibTrans" cxnId="{3DBBC906-1791-45A2-8D2D-E542A40D28E1}">
      <dgm:prSet/>
      <dgm:spPr/>
      <dgm:t>
        <a:bodyPr/>
        <a:lstStyle/>
        <a:p>
          <a:endParaRPr lang="ru-RU"/>
        </a:p>
      </dgm:t>
    </dgm:pt>
    <dgm:pt modelId="{C8FC87E5-28C9-412C-9BE3-94025EAF11B5}" type="pres">
      <dgm:prSet presAssocID="{3662D568-E17F-468B-881C-28048FF81571}" presName="linear" presStyleCnt="0">
        <dgm:presLayoutVars>
          <dgm:animLvl val="lvl"/>
          <dgm:resizeHandles val="exact"/>
        </dgm:presLayoutVars>
      </dgm:prSet>
      <dgm:spPr/>
    </dgm:pt>
    <dgm:pt modelId="{8B258D8E-B5F2-413C-B2F2-9282E1A88099}" type="pres">
      <dgm:prSet presAssocID="{9A9F50F2-CD87-4AE6-9FC8-354E086B114F}" presName="parentText" presStyleLbl="node1" presStyleIdx="0" presStyleCnt="1" custLinFactY="74831" custLinFactNeighborX="-36712" custLinFactNeighborY="100000">
        <dgm:presLayoutVars>
          <dgm:chMax val="0"/>
          <dgm:bulletEnabled val="1"/>
        </dgm:presLayoutVars>
      </dgm:prSet>
      <dgm:spPr/>
    </dgm:pt>
  </dgm:ptLst>
  <dgm:cxnLst>
    <dgm:cxn modelId="{F073FDD4-0C33-4D5E-BC5C-ECAA6D2C8AE6}" type="presOf" srcId="{9A9F50F2-CD87-4AE6-9FC8-354E086B114F}" destId="{8B258D8E-B5F2-413C-B2F2-9282E1A88099}" srcOrd="0" destOrd="0" presId="urn:microsoft.com/office/officeart/2005/8/layout/vList2"/>
    <dgm:cxn modelId="{BD6AC3EB-32FE-48B6-9249-1243851B98FA}" type="presOf" srcId="{3662D568-E17F-468B-881C-28048FF81571}" destId="{C8FC87E5-28C9-412C-9BE3-94025EAF11B5}" srcOrd="0" destOrd="0" presId="urn:microsoft.com/office/officeart/2005/8/layout/vList2"/>
    <dgm:cxn modelId="{3DBBC906-1791-45A2-8D2D-E542A40D28E1}" srcId="{3662D568-E17F-468B-881C-28048FF81571}" destId="{9A9F50F2-CD87-4AE6-9FC8-354E086B114F}" srcOrd="0" destOrd="0" parTransId="{6625E9C5-0187-4A1A-B606-CACF3C1AA06C}" sibTransId="{BA7590D4-B7C7-4908-AD9C-CF143EA8F970}"/>
    <dgm:cxn modelId="{E7435439-EE48-4495-A3BE-B2B5477094AE}" type="presParOf" srcId="{C8FC87E5-28C9-412C-9BE3-94025EAF11B5}" destId="{8B258D8E-B5F2-413C-B2F2-9282E1A88099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8B73D5-981B-46BC-B464-D466FEA700E1}" type="doc">
      <dgm:prSet loTypeId="urn:microsoft.com/office/officeart/2005/8/layout/b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2EE64FAC-E840-4C5E-A445-9F215EF04785}">
      <dgm:prSet/>
      <dgm:spPr>
        <a:solidFill>
          <a:schemeClr val="tx1">
            <a:lumMod val="85000"/>
            <a:lumOff val="15000"/>
          </a:schemeClr>
        </a:solidFill>
      </dgm:spPr>
      <dgm:t>
        <a:bodyPr/>
        <a:lstStyle/>
        <a:p>
          <a:pPr rtl="0"/>
          <a:r>
            <a:rPr lang="ru-RU" dirty="0" smtClean="0"/>
            <a:t>Наш бот будет давать пользователю математические задачи и ему надо будет их решать</a:t>
          </a:r>
          <a:r>
            <a:rPr lang="en-US" dirty="0" smtClean="0"/>
            <a:t>,</a:t>
          </a:r>
          <a:r>
            <a:rPr lang="ru-RU" dirty="0" smtClean="0"/>
            <a:t> за правильное выполнение задачи он будет получать очки</a:t>
          </a:r>
          <a:endParaRPr lang="ru-RU" dirty="0"/>
        </a:p>
      </dgm:t>
    </dgm:pt>
    <dgm:pt modelId="{69BD244D-D2BF-40AD-B9F0-4D2B0C89EE16}" type="parTrans" cxnId="{DB23CD5F-2EA1-4A37-90E9-78F75297C80B}">
      <dgm:prSet/>
      <dgm:spPr/>
      <dgm:t>
        <a:bodyPr/>
        <a:lstStyle/>
        <a:p>
          <a:endParaRPr lang="ru-RU"/>
        </a:p>
      </dgm:t>
    </dgm:pt>
    <dgm:pt modelId="{31EE1F46-BDA4-4B2B-9EF3-AE9B671632BC}" type="sibTrans" cxnId="{DB23CD5F-2EA1-4A37-90E9-78F75297C80B}">
      <dgm:prSet/>
      <dgm:spPr/>
      <dgm:t>
        <a:bodyPr/>
        <a:lstStyle/>
        <a:p>
          <a:endParaRPr lang="ru-RU"/>
        </a:p>
      </dgm:t>
    </dgm:pt>
    <dgm:pt modelId="{BA957004-ECC6-41D8-919D-FA1335F0622A}" type="pres">
      <dgm:prSet presAssocID="{AF8B73D5-981B-46BC-B464-D466FEA700E1}" presName="diagram" presStyleCnt="0">
        <dgm:presLayoutVars>
          <dgm:dir/>
          <dgm:animLvl val="lvl"/>
          <dgm:resizeHandles val="exact"/>
        </dgm:presLayoutVars>
      </dgm:prSet>
      <dgm:spPr/>
    </dgm:pt>
    <dgm:pt modelId="{4CC5F0ED-3BA0-4F6D-8D95-1E981D8EE52E}" type="pres">
      <dgm:prSet presAssocID="{2EE64FAC-E840-4C5E-A445-9F215EF04785}" presName="compNode" presStyleCnt="0"/>
      <dgm:spPr/>
    </dgm:pt>
    <dgm:pt modelId="{83F84738-DC40-4C38-84D1-5A2D2D540E9E}" type="pres">
      <dgm:prSet presAssocID="{2EE64FAC-E840-4C5E-A445-9F215EF04785}" presName="childRect" presStyleLbl="bgAcc1" presStyleIdx="0" presStyleCnt="1" custFlipHor="1" custScaleX="788" custScaleY="1056" custLinFactX="15869" custLinFactNeighborX="100000" custLinFactNeighborY="28806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</dgm:spPr>
    </dgm:pt>
    <dgm:pt modelId="{601859CD-76CF-44B3-951D-A9965D654C16}" type="pres">
      <dgm:prSet presAssocID="{2EE64FAC-E840-4C5E-A445-9F215EF04785}" presName="parentText" presStyleLbl="node1" presStyleIdx="0" presStyleCnt="0">
        <dgm:presLayoutVars>
          <dgm:chMax val="0"/>
          <dgm:bulletEnabled val="1"/>
        </dgm:presLayoutVars>
      </dgm:prSet>
      <dgm:spPr>
        <a:prstGeom prst="flowChartAlternateProcess">
          <a:avLst/>
        </a:prstGeom>
      </dgm:spPr>
      <dgm:t>
        <a:bodyPr/>
        <a:lstStyle/>
        <a:p>
          <a:endParaRPr lang="ru-RU"/>
        </a:p>
      </dgm:t>
    </dgm:pt>
    <dgm:pt modelId="{1BBF2C99-CFF8-4872-A1E6-E111D528BAEA}" type="pres">
      <dgm:prSet presAssocID="{2EE64FAC-E840-4C5E-A445-9F215EF04785}" presName="parentRect" presStyleLbl="alignNode1" presStyleIdx="0" presStyleCnt="1" custScaleX="62132" custScaleY="80396" custLinFactNeighborX="-48247" custLinFactNeighborY="-11932"/>
      <dgm:spPr>
        <a:prstGeom prst="flowChartAlternateProcess">
          <a:avLst/>
        </a:prstGeom>
      </dgm:spPr>
      <dgm:t>
        <a:bodyPr/>
        <a:lstStyle/>
        <a:p>
          <a:endParaRPr lang="ru-RU"/>
        </a:p>
      </dgm:t>
    </dgm:pt>
    <dgm:pt modelId="{84F362BB-199F-4A23-A6DB-48C0C557CBA8}" type="pres">
      <dgm:prSet presAssocID="{2EE64FAC-E840-4C5E-A445-9F215EF04785}" presName="adorn" presStyleLbl="fgAccFollowNode1" presStyleIdx="0" presStyleCnt="1" custLinFactX="7207" custLinFactNeighborX="100000" custLinFactNeighborY="-6013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</dgm:spPr>
    </dgm:pt>
  </dgm:ptLst>
  <dgm:cxnLst>
    <dgm:cxn modelId="{DB23CD5F-2EA1-4A37-90E9-78F75297C80B}" srcId="{AF8B73D5-981B-46BC-B464-D466FEA700E1}" destId="{2EE64FAC-E840-4C5E-A445-9F215EF04785}" srcOrd="0" destOrd="0" parTransId="{69BD244D-D2BF-40AD-B9F0-4D2B0C89EE16}" sibTransId="{31EE1F46-BDA4-4B2B-9EF3-AE9B671632BC}"/>
    <dgm:cxn modelId="{BE24C6AB-AC5E-4B87-B6C3-9DD7048DFFF1}" type="presOf" srcId="{AF8B73D5-981B-46BC-B464-D466FEA700E1}" destId="{BA957004-ECC6-41D8-919D-FA1335F0622A}" srcOrd="0" destOrd="0" presId="urn:microsoft.com/office/officeart/2005/8/layout/bList2"/>
    <dgm:cxn modelId="{8D48B62D-5790-4D8E-A5C6-85FCD56BA2A5}" type="presOf" srcId="{2EE64FAC-E840-4C5E-A445-9F215EF04785}" destId="{1BBF2C99-CFF8-4872-A1E6-E111D528BAEA}" srcOrd="1" destOrd="0" presId="urn:microsoft.com/office/officeart/2005/8/layout/bList2"/>
    <dgm:cxn modelId="{367D6452-9684-4E65-88EB-6523858D8540}" type="presOf" srcId="{2EE64FAC-E840-4C5E-A445-9F215EF04785}" destId="{601859CD-76CF-44B3-951D-A9965D654C16}" srcOrd="0" destOrd="0" presId="urn:microsoft.com/office/officeart/2005/8/layout/bList2"/>
    <dgm:cxn modelId="{AA3DB336-FCFA-45DA-9EDE-30F88C2A6A27}" type="presParOf" srcId="{BA957004-ECC6-41D8-919D-FA1335F0622A}" destId="{4CC5F0ED-3BA0-4F6D-8D95-1E981D8EE52E}" srcOrd="0" destOrd="0" presId="urn:microsoft.com/office/officeart/2005/8/layout/bList2"/>
    <dgm:cxn modelId="{D74F4B67-128C-42E9-9D94-D22586D949F7}" type="presParOf" srcId="{4CC5F0ED-3BA0-4F6D-8D95-1E981D8EE52E}" destId="{83F84738-DC40-4C38-84D1-5A2D2D540E9E}" srcOrd="0" destOrd="0" presId="urn:microsoft.com/office/officeart/2005/8/layout/bList2"/>
    <dgm:cxn modelId="{AA9CC07A-D412-4FE4-B15D-A33DF511A88D}" type="presParOf" srcId="{4CC5F0ED-3BA0-4F6D-8D95-1E981D8EE52E}" destId="{601859CD-76CF-44B3-951D-A9965D654C16}" srcOrd="1" destOrd="0" presId="urn:microsoft.com/office/officeart/2005/8/layout/bList2"/>
    <dgm:cxn modelId="{F717C3F1-9195-4D23-897D-FDC0B412DC27}" type="presParOf" srcId="{4CC5F0ED-3BA0-4F6D-8D95-1E981D8EE52E}" destId="{1BBF2C99-CFF8-4872-A1E6-E111D528BAEA}" srcOrd="2" destOrd="0" presId="urn:microsoft.com/office/officeart/2005/8/layout/bList2"/>
    <dgm:cxn modelId="{D3BF0640-201A-41E9-8208-BEA7FEDDB152}" type="presParOf" srcId="{4CC5F0ED-3BA0-4F6D-8D95-1E981D8EE52E}" destId="{84F362BB-199F-4A23-A6DB-48C0C557CBA8}" srcOrd="3" destOrd="0" presId="urn:microsoft.com/office/officeart/2005/8/layout/bList2"/>
  </dgm:cxnLst>
  <dgm:bg>
    <a:effectLst>
      <a:glow rad="127000">
        <a:schemeClr val="tx2">
          <a:lumMod val="95000"/>
          <a:lumOff val="5000"/>
        </a:schemeClr>
      </a:glow>
    </a:effectLst>
  </dgm:bg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258D8E-B5F2-413C-B2F2-9282E1A88099}">
      <dsp:nvSpPr>
        <dsp:cNvPr id="0" name=""/>
        <dsp:cNvSpPr/>
      </dsp:nvSpPr>
      <dsp:spPr>
        <a:xfrm>
          <a:off x="0" y="37349"/>
          <a:ext cx="2886075" cy="1105649"/>
        </a:xfrm>
        <a:prstGeom prst="roundRect">
          <a:avLst/>
        </a:prstGeom>
        <a:solidFill>
          <a:schemeClr val="tx1">
            <a:lumMod val="75000"/>
            <a:lumOff val="2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100" kern="1200" dirty="0" smtClean="0"/>
            <a:t>Что делает бот спросите вы?</a:t>
          </a:r>
          <a:br>
            <a:rPr lang="ru-RU" sz="2100" kern="1200" dirty="0" smtClean="0"/>
          </a:br>
          <a:endParaRPr lang="ru-RU" sz="2100" kern="1200" dirty="0"/>
        </a:p>
      </dsp:txBody>
      <dsp:txXfrm>
        <a:off x="53973" y="91322"/>
        <a:ext cx="2778129" cy="9977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F84738-DC40-4C38-84D1-5A2D2D540E9E}">
      <dsp:nvSpPr>
        <dsp:cNvPr id="0" name=""/>
        <dsp:cNvSpPr/>
      </dsp:nvSpPr>
      <dsp:spPr>
        <a:xfrm flipH="1">
          <a:off x="10927070" y="1252902"/>
          <a:ext cx="45729" cy="45746"/>
        </a:xfrm>
        <a:prstGeom prst="round2SameRect">
          <a:avLst>
            <a:gd name="adj1" fmla="val 8000"/>
            <a:gd name="adj2" fmla="val 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BF2C99-CFF8-4872-A1E6-E111D528BAEA}">
      <dsp:nvSpPr>
        <dsp:cNvPr id="0" name=""/>
        <dsp:cNvSpPr/>
      </dsp:nvSpPr>
      <dsp:spPr>
        <a:xfrm>
          <a:off x="94806" y="2154231"/>
          <a:ext cx="3605705" cy="1497598"/>
        </a:xfrm>
        <a:prstGeom prst="flowChartAlternateProcess">
          <a:avLst/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0" rIns="17780" bIns="0" numCol="1" spcCol="1270" anchor="ctr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kern="1200" dirty="0" smtClean="0"/>
            <a:t>Наш бот будет давать пользователю математические задачи и ему надо будет их решать</a:t>
          </a:r>
          <a:r>
            <a:rPr lang="en-US" sz="1400" kern="1200" dirty="0" smtClean="0"/>
            <a:t>,</a:t>
          </a:r>
          <a:r>
            <a:rPr lang="ru-RU" sz="1400" kern="1200" dirty="0" smtClean="0"/>
            <a:t> за правильное выполнение задачи он будет получать очки</a:t>
          </a:r>
          <a:endParaRPr lang="ru-RU" sz="1400" kern="1200" dirty="0"/>
        </a:p>
      </dsp:txBody>
      <dsp:txXfrm>
        <a:off x="167911" y="2227336"/>
        <a:ext cx="2393018" cy="1351388"/>
      </dsp:txXfrm>
    </dsp:sp>
    <dsp:sp modelId="{84F362BB-199F-4A23-A6DB-48C0C557CBA8}">
      <dsp:nvSpPr>
        <dsp:cNvPr id="0" name=""/>
        <dsp:cNvSpPr/>
      </dsp:nvSpPr>
      <dsp:spPr>
        <a:xfrm>
          <a:off x="8224461" y="1268399"/>
          <a:ext cx="2031154" cy="203115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hdphoto1.wdp>
</file>

<file path=ppt/media/hdphoto2.wdp>
</file>

<file path=ppt/media/image1.jpe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关系图"/>
          <p:cNvPicPr>
            <a:picLocks noChangeAspect="1"/>
          </p:cNvPicPr>
          <p:nvPr/>
        </p:nvPicPr>
        <p:blipFill>
          <a:blip r:embed="rId2"/>
          <a:srcRect r="2528" b="10909"/>
          <a:stretch>
            <a:fillRect/>
          </a:stretch>
        </p:blipFill>
        <p:spPr>
          <a:xfrm>
            <a:off x="239184" y="692150"/>
            <a:ext cx="11885083" cy="61102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2117" y="549275"/>
            <a:ext cx="12192000" cy="1511300"/>
          </a:xfrm>
          <a:prstGeom prst="rect">
            <a:avLst/>
          </a:prstGeom>
          <a:gradFill rotWithShape="0">
            <a:gsLst>
              <a:gs pos="0">
                <a:schemeClr val="bg2">
                  <a:gamma/>
                  <a:tint val="0"/>
                  <a:invGamma/>
                </a:schemeClr>
              </a:gs>
              <a:gs pos="100000">
                <a:schemeClr val="bg2">
                  <a:alpha val="53999"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544233" y="2492375"/>
            <a:ext cx="7393517" cy="1222375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2056" name="Rectangle 8"/>
          <p:cNvSpPr>
            <a:spLocks noGrp="1" noChangeArrowheads="1"/>
          </p:cNvSpPr>
          <p:nvPr>
            <p:ph type="ctrTitle"/>
          </p:nvPr>
        </p:nvSpPr>
        <p:spPr>
          <a:xfrm>
            <a:off x="1007533" y="620713"/>
            <a:ext cx="10363200" cy="14700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760FBDFE-C587-4B4C-A407-44438C67B59E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1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3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</p:bld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3831447-C893-4FB7-A405-85B25DF4EE9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Замещающая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Замещающий 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Замещающий 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Замещающая 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8" name="Замещающий 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Замещающий 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Замещающая 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Замещающий 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Замещающий 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мещающая 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3" name="Замещающий 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Замещающая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Замещающий 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Замещающий 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3831447-C893-4FB7-A405-85B25DF4EE9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Замещающая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  <a:t>5/13/2025</a:t>
            </a:fld>
            <a:endParaRPr lang="en-US" dirty="0"/>
          </a:p>
        </p:txBody>
      </p:sp>
      <p:sp>
        <p:nvSpPr>
          <p:cNvPr id="6" name="Замещающий 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Замещающий 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2117" y="333375"/>
            <a:ext cx="12192000" cy="1009650"/>
          </a:xfrm>
          <a:prstGeom prst="rect">
            <a:avLst/>
          </a:prstGeom>
          <a:gradFill rotWithShape="0">
            <a:gsLst>
              <a:gs pos="0">
                <a:schemeClr val="bg2">
                  <a:gamma/>
                  <a:tint val="0"/>
                  <a:invGamma/>
                </a:schemeClr>
              </a:gs>
              <a:gs pos="100000">
                <a:schemeClr val="bg2">
                  <a:alpha val="53999"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pic>
        <p:nvPicPr>
          <p:cNvPr id="1027" name="Picture 3" descr="关系图"/>
          <p:cNvPicPr>
            <a:picLocks noChangeAspect="1"/>
          </p:cNvPicPr>
          <p:nvPr/>
        </p:nvPicPr>
        <p:blipFill>
          <a:blip r:embed="rId13"/>
          <a:srcRect t="1094" r="8122" b="13318"/>
          <a:stretch>
            <a:fillRect/>
          </a:stretch>
        </p:blipFill>
        <p:spPr>
          <a:xfrm>
            <a:off x="7730067" y="4438650"/>
            <a:ext cx="4453467" cy="23336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8" name="Rectangle 4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9" name="Rectangle 5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760FBDFE-C587-4B4C-A407-44438C67B59E}" type="datetimeFigureOut">
              <a:rPr lang="en-US" smtClean="0"/>
              <a:t>5/13/2025</a:t>
            </a:fld>
            <a:endParaRPr lang="en-US" dirty="0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 bldLvl="0" animBg="1"/>
      <p:bldP spid="1028" grpId="0" bldLvl="0"/>
    </p:bldLst>
  </p:timing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microsoft.com/office/2007/relationships/hdphoto" Target="../media/hdphoto2.wdp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trans="0"/>
                    </a14:imgEffect>
                    <a14:imgEffect>
                      <a14:colorTemperature colorTemp="6684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47649" y="0"/>
            <a:ext cx="12525374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07533" y="606669"/>
            <a:ext cx="10255413" cy="1484069"/>
          </a:xfrm>
        </p:spPr>
        <p:txBody>
          <a:bodyPr/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ru-RU" dirty="0" err="1" smtClean="0"/>
              <a:t>botg</a:t>
            </a:r>
            <a:r>
              <a:rPr lang="en-US" altLang="ru-RU" dirty="0" smtClean="0"/>
              <a:t> </a:t>
            </a:r>
            <a:r>
              <a:rPr lang="en-US" altLang="ru-RU" dirty="0" err="1"/>
              <a:t>tik</a:t>
            </a:r>
            <a:r>
              <a:rPr lang="en-US" altLang="ru-RU" dirty="0"/>
              <a:t> </a:t>
            </a:r>
            <a:r>
              <a:rPr lang="en-US" altLang="ru-RU" dirty="0" err="1"/>
              <a:t>kotoriy</a:t>
            </a:r>
            <a:r>
              <a:rPr lang="en-US" altLang="ru-RU" dirty="0"/>
              <a:t> </a:t>
            </a:r>
            <a:r>
              <a:rPr lang="en-US" altLang="ru-RU" dirty="0" err="1"/>
              <a:t>daet</a:t>
            </a:r>
            <a:r>
              <a:rPr lang="en-US" altLang="ru-RU" dirty="0"/>
              <a:t> </a:t>
            </a:r>
            <a:r>
              <a:rPr lang="en-US" altLang="ru-RU" dirty="0" err="1" smtClean="0"/>
              <a:t>zadachi</a:t>
            </a:r>
            <a:r>
              <a:rPr lang="en-US" altLang="ru-RU" dirty="0" smtClean="0"/>
              <a:t> </a:t>
            </a:r>
            <a:r>
              <a:rPr lang="en-US" altLang="ru-RU" dirty="0" err="1" smtClean="0"/>
              <a:t>po</a:t>
            </a:r>
            <a:r>
              <a:rPr lang="en-US" altLang="ru-RU" dirty="0" smtClean="0"/>
              <a:t> </a:t>
            </a:r>
            <a:r>
              <a:rPr lang="en-US" altLang="ru-RU" dirty="0" err="1" smtClean="0"/>
              <a:t>matematike</a:t>
            </a:r>
            <a:endParaRPr lang="en-US" alt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altLang="en-US" dirty="0"/>
              <a:t> Над </a:t>
            </a:r>
            <a:r>
              <a:rPr lang="ru-RU" altLang="en-US" dirty="0" err="1"/>
              <a:t>шедевро</a:t>
            </a:r>
            <a:r>
              <a:rPr lang="ru-RU" altLang="en-US" dirty="0"/>
              <a:t> проектом работали </a:t>
            </a:r>
            <a:r>
              <a:rPr lang="ru-RU" altLang="en-US" dirty="0" err="1"/>
              <a:t>Селивановский</a:t>
            </a:r>
            <a:r>
              <a:rPr lang="ru-RU" altLang="en-US" dirty="0"/>
              <a:t> Матвей и Сундуков </a:t>
            </a:r>
            <a:r>
              <a:rPr lang="ru-RU" altLang="en-US" dirty="0" smtClean="0"/>
              <a:t>Леонид</a:t>
            </a:r>
            <a:endParaRPr lang="ru-RU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newsflash/>
      </p:transition>
    </mc:Choice>
    <mc:Fallback xmlns=""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/>
      <p:bldP spid="3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 pencilSize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02224"/>
            <a:ext cx="12191999" cy="665577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graphicFrame>
        <p:nvGraphicFramePr>
          <p:cNvPr id="5" name="Схема 4"/>
          <p:cNvGraphicFramePr/>
          <p:nvPr>
            <p:extLst>
              <p:ext uri="{D42A27DB-BD31-4B8C-83A1-F6EECF244321}">
                <p14:modId xmlns:p14="http://schemas.microsoft.com/office/powerpoint/2010/main" val="3698180345"/>
              </p:ext>
            </p:extLst>
          </p:nvPr>
        </p:nvGraphicFramePr>
        <p:xfrm>
          <a:off x="1409699" y="1857375"/>
          <a:ext cx="2886075" cy="1142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69630"/>
              </p:ext>
            </p:extLst>
          </p:nvPr>
        </p:nvGraphicFramePr>
        <p:xfrm>
          <a:off x="1339361" y="846138"/>
          <a:ext cx="109728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edge/>
      </p:transition>
    </mc:Choice>
    <mc:Fallback xmlns="">
      <p:transition spd="slow">
        <p:wedg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dirty="0"/>
              <a:t>Суть проекта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961293" y="1417638"/>
            <a:ext cx="10621107" cy="4947993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altLang="en-US" dirty="0" err="1"/>
              <a:t>Суть</a:t>
            </a:r>
            <a:r>
              <a:rPr lang="en-US" altLang="ru-RU" dirty="0"/>
              <a:t> </a:t>
            </a:r>
            <a:r>
              <a:rPr lang="en-US" altLang="en-US" dirty="0" err="1"/>
              <a:t>бота</a:t>
            </a:r>
            <a:r>
              <a:rPr lang="en-US" altLang="ru-RU" dirty="0"/>
              <a:t>, </a:t>
            </a:r>
            <a:r>
              <a:rPr lang="en-US" altLang="en-US" dirty="0" err="1"/>
              <a:t>заключается</a:t>
            </a:r>
            <a:r>
              <a:rPr lang="en-US" altLang="ru-RU" dirty="0"/>
              <a:t> </a:t>
            </a:r>
            <a:r>
              <a:rPr lang="en-US" altLang="en-US" dirty="0"/>
              <a:t>в</a:t>
            </a:r>
            <a:r>
              <a:rPr lang="en-US" altLang="ru-RU" dirty="0"/>
              <a:t> </a:t>
            </a:r>
            <a:r>
              <a:rPr lang="en-US" altLang="en-US" dirty="0" err="1"/>
              <a:t>создании</a:t>
            </a:r>
            <a:r>
              <a:rPr lang="en-US" altLang="ru-RU" dirty="0"/>
              <a:t> </a:t>
            </a:r>
            <a:r>
              <a:rPr lang="en-US" altLang="en-US" dirty="0" err="1"/>
              <a:t>интерактивного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образовательного</a:t>
            </a:r>
            <a:r>
              <a:rPr lang="en-US" altLang="ru-RU" dirty="0"/>
              <a:t> </a:t>
            </a:r>
            <a:r>
              <a:rPr lang="en-US" altLang="en-US" dirty="0" err="1"/>
              <a:t>опыта</a:t>
            </a:r>
            <a:r>
              <a:rPr lang="en-US" altLang="ru-RU" dirty="0"/>
              <a:t>. </a:t>
            </a:r>
            <a:r>
              <a:rPr lang="en-US" altLang="en-US" dirty="0" err="1"/>
              <a:t>Вот</a:t>
            </a:r>
            <a:r>
              <a:rPr lang="en-US" altLang="ru-RU" dirty="0"/>
              <a:t> </a:t>
            </a:r>
            <a:r>
              <a:rPr lang="en-US" altLang="en-US" dirty="0" err="1"/>
              <a:t>несколько</a:t>
            </a:r>
            <a:r>
              <a:rPr lang="en-US" altLang="ru-RU" dirty="0"/>
              <a:t> </a:t>
            </a:r>
            <a:r>
              <a:rPr lang="en-US" altLang="en-US" dirty="0" err="1"/>
              <a:t>ключевых</a:t>
            </a:r>
            <a:r>
              <a:rPr lang="en-US" altLang="ru-RU" dirty="0"/>
              <a:t> </a:t>
            </a:r>
            <a:r>
              <a:rPr lang="en-US" altLang="en-US" dirty="0" err="1"/>
              <a:t>аспектов</a:t>
            </a:r>
            <a:r>
              <a:rPr lang="en-US" altLang="ru-RU" dirty="0"/>
              <a:t> </a:t>
            </a:r>
            <a:r>
              <a:rPr lang="en-US" altLang="en-US" dirty="0" err="1"/>
              <a:t>такого</a:t>
            </a:r>
            <a:r>
              <a:rPr lang="en-US" altLang="ru-RU" dirty="0"/>
              <a:t> </a:t>
            </a:r>
            <a:r>
              <a:rPr lang="en-US" altLang="en-US" dirty="0" err="1"/>
              <a:t>бота</a:t>
            </a:r>
            <a:r>
              <a:rPr lang="en-US" altLang="ru-RU" dirty="0" smtClean="0"/>
              <a:t>:</a:t>
            </a:r>
            <a:endParaRPr lang="ru-RU" altLang="ru-RU" dirty="0" smtClean="0"/>
          </a:p>
          <a:p>
            <a:endParaRPr lang="en-US" altLang="ru-RU" dirty="0" smtClean="0">
              <a:solidFill>
                <a:srgbClr val="FF0000"/>
              </a:solidFill>
            </a:endParaRPr>
          </a:p>
          <a:p>
            <a:r>
              <a:rPr lang="en-US" altLang="en-US" dirty="0" err="1" smtClean="0"/>
              <a:t>Обучение</a:t>
            </a:r>
            <a:r>
              <a:rPr lang="en-US" altLang="ru-RU" dirty="0" smtClean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практика</a:t>
            </a:r>
            <a:r>
              <a:rPr lang="en-US" altLang="ru-RU" dirty="0"/>
              <a:t>: </a:t>
            </a:r>
            <a:r>
              <a:rPr lang="en-US" altLang="en-US" dirty="0" err="1"/>
              <a:t>Бот</a:t>
            </a:r>
            <a:r>
              <a:rPr lang="en-US" altLang="ru-RU" dirty="0"/>
              <a:t> </a:t>
            </a:r>
            <a:r>
              <a:rPr lang="en-US" altLang="en-US" dirty="0" err="1"/>
              <a:t>помогает</a:t>
            </a:r>
            <a:r>
              <a:rPr lang="en-US" altLang="ru-RU" dirty="0"/>
              <a:t> </a:t>
            </a:r>
            <a:r>
              <a:rPr lang="en-US" altLang="en-US" dirty="0" err="1"/>
              <a:t>пользователям</a:t>
            </a:r>
            <a:r>
              <a:rPr lang="en-US" altLang="ru-RU" dirty="0"/>
              <a:t> </a:t>
            </a:r>
            <a:r>
              <a:rPr lang="en-US" altLang="en-US" dirty="0" err="1"/>
              <a:t>улучшать</a:t>
            </a:r>
            <a:r>
              <a:rPr lang="en-US" altLang="ru-RU" dirty="0"/>
              <a:t> </a:t>
            </a:r>
            <a:r>
              <a:rPr lang="en-US" altLang="en-US" dirty="0" err="1"/>
              <a:t>свои</a:t>
            </a:r>
            <a:r>
              <a:rPr lang="en-US" altLang="ru-RU" dirty="0"/>
              <a:t> </a:t>
            </a:r>
            <a:r>
              <a:rPr lang="en-US" altLang="en-US" dirty="0" err="1"/>
              <a:t>математические</a:t>
            </a:r>
            <a:r>
              <a:rPr lang="en-US" altLang="ru-RU" dirty="0"/>
              <a:t> </a:t>
            </a:r>
            <a:r>
              <a:rPr lang="en-US" altLang="en-US" dirty="0" err="1"/>
              <a:t>навыки</a:t>
            </a:r>
            <a:r>
              <a:rPr lang="en-US" altLang="ru-RU" dirty="0"/>
              <a:t>, </a:t>
            </a:r>
            <a:r>
              <a:rPr lang="en-US" altLang="en-US" dirty="0" err="1"/>
              <a:t>предлагая</a:t>
            </a:r>
            <a:r>
              <a:rPr lang="en-US" altLang="ru-RU" dirty="0"/>
              <a:t> </a:t>
            </a:r>
            <a:r>
              <a:rPr lang="en-US" altLang="en-US" dirty="0" err="1"/>
              <a:t>задачи</a:t>
            </a:r>
            <a:r>
              <a:rPr lang="en-US" altLang="ru-RU" dirty="0"/>
              <a:t>, </a:t>
            </a:r>
            <a:r>
              <a:rPr lang="en-US" altLang="en-US" dirty="0" err="1"/>
              <a:t>которые</a:t>
            </a:r>
            <a:r>
              <a:rPr lang="en-US" altLang="ru-RU" dirty="0"/>
              <a:t> </a:t>
            </a:r>
            <a:r>
              <a:rPr lang="en-US" altLang="en-US" dirty="0" err="1"/>
              <a:t>соответствуют</a:t>
            </a:r>
            <a:r>
              <a:rPr lang="en-US" altLang="ru-RU" dirty="0"/>
              <a:t> </a:t>
            </a:r>
            <a:r>
              <a:rPr lang="en-US" altLang="en-US" dirty="0" err="1"/>
              <a:t>их</a:t>
            </a:r>
            <a:r>
              <a:rPr lang="en-US" altLang="ru-RU" dirty="0"/>
              <a:t> </a:t>
            </a:r>
            <a:r>
              <a:rPr lang="en-US" altLang="en-US" dirty="0" err="1"/>
              <a:t>уровню</a:t>
            </a:r>
            <a:r>
              <a:rPr lang="en-US" altLang="ru-RU" dirty="0"/>
              <a:t> </a:t>
            </a:r>
            <a:r>
              <a:rPr lang="en-US" altLang="en-US" dirty="0" err="1"/>
              <a:t>знаний</a:t>
            </a:r>
            <a:r>
              <a:rPr lang="en-US" altLang="ru-RU" dirty="0"/>
              <a:t>. </a:t>
            </a:r>
            <a:r>
              <a:rPr lang="en-US" altLang="en-US" dirty="0" err="1"/>
              <a:t>Постепенное</a:t>
            </a:r>
            <a:r>
              <a:rPr lang="en-US" altLang="ru-RU" dirty="0"/>
              <a:t> </a:t>
            </a:r>
            <a:r>
              <a:rPr lang="en-US" altLang="en-US" dirty="0" err="1"/>
              <a:t>увеличение</a:t>
            </a:r>
            <a:r>
              <a:rPr lang="en-US" altLang="ru-RU" dirty="0"/>
              <a:t> </a:t>
            </a:r>
            <a:r>
              <a:rPr lang="en-US" altLang="en-US" dirty="0" err="1"/>
              <a:t>сложности</a:t>
            </a:r>
            <a:r>
              <a:rPr lang="en-US" altLang="ru-RU" dirty="0"/>
              <a:t> </a:t>
            </a:r>
            <a:r>
              <a:rPr lang="en-US" altLang="en-US" dirty="0" err="1"/>
              <a:t>позволяет</a:t>
            </a:r>
            <a:r>
              <a:rPr lang="en-US" altLang="ru-RU" dirty="0"/>
              <a:t> </a:t>
            </a:r>
            <a:r>
              <a:rPr lang="en-US" altLang="en-US" dirty="0" err="1"/>
              <a:t>пользователю</a:t>
            </a:r>
            <a:r>
              <a:rPr lang="en-US" altLang="ru-RU" dirty="0"/>
              <a:t> </a:t>
            </a:r>
            <a:r>
              <a:rPr lang="en-US" altLang="en-US" dirty="0" err="1"/>
              <a:t>развиваться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не</a:t>
            </a:r>
            <a:r>
              <a:rPr lang="en-US" altLang="ru-RU" dirty="0"/>
              <a:t> </a:t>
            </a:r>
            <a:r>
              <a:rPr lang="en-US" altLang="en-US" dirty="0" err="1"/>
              <a:t>терять</a:t>
            </a:r>
            <a:r>
              <a:rPr lang="en-US" altLang="ru-RU" dirty="0"/>
              <a:t> </a:t>
            </a:r>
            <a:r>
              <a:rPr lang="en-US" altLang="en-US" dirty="0" err="1"/>
              <a:t>интерес</a:t>
            </a:r>
            <a:r>
              <a:rPr lang="en-US" altLang="ru-RU" dirty="0"/>
              <a:t>.</a:t>
            </a:r>
          </a:p>
          <a:p>
            <a:endParaRPr lang="en-US" altLang="ru-RU" dirty="0"/>
          </a:p>
          <a:p>
            <a:endParaRPr lang="en-US" alt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847" y="2436323"/>
            <a:ext cx="2576635" cy="1339850"/>
          </a:xfrm>
          <a:prstGeom prst="rect">
            <a:avLst/>
          </a:prstGeom>
          <a:effectLst>
            <a:outerShdw blurRad="50800" dist="50800" sx="99000" sy="99000" algn="ctr" rotWithShape="0">
              <a:schemeClr val="accent3"/>
            </a:outerShdw>
          </a:effec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 animBg="1"/>
      <p:bldP spid="3" grpI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dirty="0"/>
              <a:t>Суть проекта х2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90000"/>
            </a:schemeClr>
          </a:solidFill>
        </p:spPr>
        <p:txBody>
          <a:bodyPr/>
          <a:lstStyle/>
          <a:p>
            <a:r>
              <a:rPr lang="en-US" altLang="en-US" dirty="0" err="1"/>
              <a:t>Мотивация</a:t>
            </a:r>
            <a:r>
              <a:rPr lang="en-US" altLang="ru-RU" dirty="0"/>
              <a:t>: </a:t>
            </a:r>
            <a:r>
              <a:rPr lang="en-US" altLang="en-US" dirty="0" err="1"/>
              <a:t>Система</a:t>
            </a:r>
            <a:r>
              <a:rPr lang="en-US" altLang="ru-RU" dirty="0"/>
              <a:t> </a:t>
            </a:r>
            <a:r>
              <a:rPr lang="en-US" altLang="en-US" dirty="0" err="1"/>
              <a:t>уровней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достижений</a:t>
            </a:r>
            <a:r>
              <a:rPr lang="en-US" altLang="ru-RU" dirty="0"/>
              <a:t> </a:t>
            </a:r>
            <a:r>
              <a:rPr lang="en-US" altLang="en-US" dirty="0" err="1"/>
              <a:t>может</a:t>
            </a:r>
            <a:r>
              <a:rPr lang="en-US" altLang="ru-RU" dirty="0"/>
              <a:t> </a:t>
            </a:r>
            <a:r>
              <a:rPr lang="en-US" altLang="en-US" dirty="0" err="1"/>
              <a:t>мотивировать</a:t>
            </a:r>
            <a:r>
              <a:rPr lang="en-US" altLang="ru-RU" dirty="0"/>
              <a:t> </a:t>
            </a:r>
            <a:r>
              <a:rPr lang="en-US" altLang="en-US" dirty="0" err="1"/>
              <a:t>пользователей</a:t>
            </a:r>
            <a:r>
              <a:rPr lang="en-US" altLang="ru-RU" dirty="0"/>
              <a:t> </a:t>
            </a:r>
            <a:r>
              <a:rPr lang="en-US" altLang="en-US" dirty="0" err="1"/>
              <a:t>продолжать</a:t>
            </a:r>
            <a:r>
              <a:rPr lang="en-US" altLang="ru-RU" dirty="0"/>
              <a:t> </a:t>
            </a:r>
            <a:r>
              <a:rPr lang="en-US" altLang="en-US" dirty="0" err="1"/>
              <a:t>обучение</a:t>
            </a:r>
            <a:r>
              <a:rPr lang="en-US" altLang="ru-RU" dirty="0"/>
              <a:t>. </a:t>
            </a:r>
            <a:r>
              <a:rPr lang="en-US" altLang="en-US" dirty="0" err="1"/>
              <a:t>Например</a:t>
            </a:r>
            <a:r>
              <a:rPr lang="en-US" altLang="ru-RU" dirty="0"/>
              <a:t>, </a:t>
            </a:r>
            <a:r>
              <a:rPr lang="en-US" altLang="en-US" dirty="0" err="1"/>
              <a:t>можно</a:t>
            </a:r>
            <a:r>
              <a:rPr lang="en-US" altLang="ru-RU" dirty="0"/>
              <a:t> </a:t>
            </a:r>
            <a:r>
              <a:rPr lang="en-US" altLang="en-US" dirty="0" err="1"/>
              <a:t>вводить</a:t>
            </a:r>
            <a:r>
              <a:rPr lang="en-US" altLang="ru-RU" dirty="0"/>
              <a:t> </a:t>
            </a:r>
            <a:r>
              <a:rPr lang="en-US" altLang="en-US" dirty="0" err="1"/>
              <a:t>баллы</a:t>
            </a:r>
            <a:r>
              <a:rPr lang="en-US" altLang="ru-RU" dirty="0"/>
              <a:t>, </a:t>
            </a:r>
            <a:r>
              <a:rPr lang="en-US" altLang="en-US" dirty="0" err="1"/>
              <a:t>награды</a:t>
            </a:r>
            <a:r>
              <a:rPr lang="en-US" altLang="ru-RU" dirty="0"/>
              <a:t> </a:t>
            </a:r>
            <a:r>
              <a:rPr lang="en-US" altLang="en-US" dirty="0" err="1"/>
              <a:t>или</a:t>
            </a:r>
            <a:r>
              <a:rPr lang="en-US" altLang="ru-RU" dirty="0"/>
              <a:t> </a:t>
            </a:r>
            <a:r>
              <a:rPr lang="en-US" altLang="en-US" dirty="0" err="1"/>
              <a:t>достижения</a:t>
            </a:r>
            <a:r>
              <a:rPr lang="en-US" altLang="ru-RU" dirty="0"/>
              <a:t> </a:t>
            </a:r>
            <a:r>
              <a:rPr lang="en-US" altLang="en-US" dirty="0" err="1"/>
              <a:t>за</a:t>
            </a:r>
            <a:r>
              <a:rPr lang="en-US" altLang="ru-RU" dirty="0"/>
              <a:t> </a:t>
            </a:r>
            <a:r>
              <a:rPr lang="en-US" altLang="en-US" dirty="0" err="1"/>
              <a:t>успешное</a:t>
            </a:r>
            <a:r>
              <a:rPr lang="en-US" altLang="ru-RU" dirty="0"/>
              <a:t> </a:t>
            </a:r>
            <a:r>
              <a:rPr lang="en-US" altLang="en-US" dirty="0" err="1"/>
              <a:t>выполнение</a:t>
            </a:r>
            <a:r>
              <a:rPr lang="en-US" altLang="ru-RU" dirty="0"/>
              <a:t> </a:t>
            </a:r>
            <a:r>
              <a:rPr lang="en-US" altLang="en-US" dirty="0" err="1"/>
              <a:t>задач</a:t>
            </a:r>
            <a:r>
              <a:rPr lang="en-US" altLang="ru-RU" dirty="0"/>
              <a:t>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788" y="3578469"/>
            <a:ext cx="3600450" cy="2163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/>
        <p:sndAc>
          <p:stSnd>
            <p:snd r:embed="rId2" name="explode.wav"/>
          </p:stSnd>
        </p:sndAc>
      </p:transition>
    </mc:Choice>
    <mc:Fallback xmlns="">
      <p:transition spd="slow">
        <p:fade/>
        <p:sndAc>
          <p:stSnd>
            <p:snd r:embed="rId4" name="explod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 animBg="1"/>
      <p:bldP spid="3" grpI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dirty="0"/>
              <a:t>Цель проекта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altLang="en-US" dirty="0" err="1"/>
              <a:t>Вот</a:t>
            </a:r>
            <a:r>
              <a:rPr lang="en-US" altLang="ru-RU" dirty="0"/>
              <a:t> </a:t>
            </a:r>
            <a:r>
              <a:rPr lang="en-US" altLang="en-US" dirty="0" err="1"/>
              <a:t>несколько</a:t>
            </a:r>
            <a:r>
              <a:rPr lang="en-US" altLang="ru-RU" dirty="0"/>
              <a:t> </a:t>
            </a:r>
            <a:r>
              <a:rPr lang="en-US" altLang="en-US" dirty="0" err="1"/>
              <a:t>основных</a:t>
            </a:r>
            <a:r>
              <a:rPr lang="en-US" altLang="ru-RU" dirty="0"/>
              <a:t> </a:t>
            </a:r>
            <a:r>
              <a:rPr lang="en-US" altLang="en-US" dirty="0" err="1"/>
              <a:t>целей</a:t>
            </a:r>
            <a:r>
              <a:rPr lang="en-US" altLang="ru-RU" dirty="0"/>
              <a:t>:</a:t>
            </a:r>
          </a:p>
          <a:p>
            <a:r>
              <a:rPr lang="en-US" altLang="en-US" dirty="0" err="1"/>
              <a:t>Образование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обучение</a:t>
            </a:r>
            <a:r>
              <a:rPr lang="en-US" altLang="ru-RU" dirty="0"/>
              <a:t>: </a:t>
            </a:r>
            <a:r>
              <a:rPr lang="en-US" altLang="en-US" dirty="0" err="1"/>
              <a:t>Основная</a:t>
            </a:r>
            <a:r>
              <a:rPr lang="en-US" altLang="ru-RU" dirty="0"/>
              <a:t> </a:t>
            </a:r>
            <a:r>
              <a:rPr lang="en-US" altLang="en-US" dirty="0" err="1"/>
              <a:t>цель</a:t>
            </a:r>
            <a:r>
              <a:rPr lang="en-US" altLang="ru-RU" dirty="0"/>
              <a:t> — </a:t>
            </a:r>
            <a:r>
              <a:rPr lang="en-US" altLang="en-US" dirty="0" err="1"/>
              <a:t>помочь</a:t>
            </a:r>
            <a:r>
              <a:rPr lang="en-US" altLang="ru-RU" dirty="0"/>
              <a:t> </a:t>
            </a:r>
            <a:r>
              <a:rPr lang="en-US" altLang="en-US" dirty="0" err="1"/>
              <a:t>пользователям</a:t>
            </a:r>
            <a:r>
              <a:rPr lang="en-US" altLang="ru-RU" dirty="0"/>
              <a:t> </a:t>
            </a:r>
            <a:r>
              <a:rPr lang="en-US" altLang="en-US" dirty="0" err="1"/>
              <a:t>улучшить</a:t>
            </a:r>
            <a:r>
              <a:rPr lang="en-US" altLang="ru-RU" dirty="0"/>
              <a:t> </a:t>
            </a:r>
            <a:r>
              <a:rPr lang="en-US" altLang="en-US" dirty="0" err="1"/>
              <a:t>свои</a:t>
            </a:r>
            <a:r>
              <a:rPr lang="en-US" altLang="ru-RU" dirty="0"/>
              <a:t> </a:t>
            </a:r>
            <a:r>
              <a:rPr lang="en-US" altLang="en-US" dirty="0" err="1"/>
              <a:t>математические</a:t>
            </a:r>
            <a:r>
              <a:rPr lang="en-US" altLang="ru-RU" dirty="0"/>
              <a:t> </a:t>
            </a:r>
            <a:r>
              <a:rPr lang="en-US" altLang="en-US" dirty="0" err="1"/>
              <a:t>навыки</a:t>
            </a:r>
            <a:r>
              <a:rPr lang="en-US" altLang="ru-RU" dirty="0"/>
              <a:t>. </a:t>
            </a:r>
            <a:r>
              <a:rPr lang="en-US" altLang="en-US" dirty="0" err="1"/>
              <a:t>Бот</a:t>
            </a:r>
            <a:r>
              <a:rPr lang="en-US" altLang="ru-RU" dirty="0"/>
              <a:t> </a:t>
            </a:r>
            <a:r>
              <a:rPr lang="en-US" altLang="en-US" dirty="0" err="1"/>
              <a:t>предоставляет</a:t>
            </a:r>
            <a:r>
              <a:rPr lang="en-US" altLang="ru-RU" dirty="0"/>
              <a:t> </a:t>
            </a:r>
            <a:r>
              <a:rPr lang="en-US" altLang="en-US" dirty="0" err="1"/>
              <a:t>возможность</a:t>
            </a:r>
            <a:r>
              <a:rPr lang="en-US" altLang="ru-RU" dirty="0"/>
              <a:t> </a:t>
            </a:r>
            <a:r>
              <a:rPr lang="en-US" altLang="en-US" dirty="0" err="1"/>
              <a:t>практиковаться</a:t>
            </a:r>
            <a:r>
              <a:rPr lang="en-US" altLang="ru-RU" dirty="0"/>
              <a:t> </a:t>
            </a:r>
            <a:r>
              <a:rPr lang="en-US" altLang="en-US" dirty="0"/>
              <a:t>в</a:t>
            </a:r>
            <a:r>
              <a:rPr lang="en-US" altLang="ru-RU" dirty="0"/>
              <a:t> </a:t>
            </a:r>
            <a:r>
              <a:rPr lang="en-US" altLang="en-US" dirty="0" err="1"/>
              <a:t>решении</a:t>
            </a:r>
            <a:r>
              <a:rPr lang="en-US" altLang="ru-RU" dirty="0"/>
              <a:t> </a:t>
            </a:r>
            <a:r>
              <a:rPr lang="en-US" altLang="en-US" dirty="0" err="1"/>
              <a:t>задач</a:t>
            </a:r>
            <a:r>
              <a:rPr lang="en-US" altLang="ru-RU" dirty="0"/>
              <a:t> </a:t>
            </a:r>
            <a:r>
              <a:rPr lang="en-US" altLang="en-US" dirty="0" err="1"/>
              <a:t>различной</a:t>
            </a:r>
            <a:r>
              <a:rPr lang="en-US" altLang="ru-RU" dirty="0"/>
              <a:t> </a:t>
            </a:r>
            <a:r>
              <a:rPr lang="en-US" altLang="en-US" dirty="0" err="1"/>
              <a:t>сложности</a:t>
            </a:r>
            <a:r>
              <a:rPr lang="en-US" altLang="ru-RU" dirty="0"/>
              <a:t>, </a:t>
            </a:r>
            <a:r>
              <a:rPr lang="en-US" altLang="en-US" dirty="0" err="1"/>
              <a:t>что</a:t>
            </a:r>
            <a:r>
              <a:rPr lang="en-US" altLang="ru-RU" dirty="0"/>
              <a:t> </a:t>
            </a:r>
            <a:r>
              <a:rPr lang="en-US" altLang="en-US" dirty="0" err="1"/>
              <a:t>способствует</a:t>
            </a:r>
            <a:r>
              <a:rPr lang="en-US" altLang="ru-RU" dirty="0"/>
              <a:t> </a:t>
            </a:r>
            <a:r>
              <a:rPr lang="en-US" altLang="en-US" dirty="0" err="1"/>
              <a:t>обучению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развитию</a:t>
            </a:r>
            <a:r>
              <a:rPr lang="en-US" altLang="ru-RU" dirty="0"/>
              <a:t>.</a:t>
            </a:r>
          </a:p>
          <a:p>
            <a:r>
              <a:rPr lang="en-US" altLang="en-US" dirty="0" err="1"/>
              <a:t>Развитие</a:t>
            </a:r>
            <a:r>
              <a:rPr lang="en-US" altLang="ru-RU" dirty="0"/>
              <a:t> </a:t>
            </a:r>
            <a:r>
              <a:rPr lang="en-US" altLang="en-US" dirty="0" err="1"/>
              <a:t>критического</a:t>
            </a:r>
            <a:r>
              <a:rPr lang="en-US" altLang="ru-RU" dirty="0"/>
              <a:t> </a:t>
            </a:r>
            <a:r>
              <a:rPr lang="en-US" altLang="en-US" dirty="0" err="1"/>
              <a:t>мышления</a:t>
            </a:r>
            <a:r>
              <a:rPr lang="en-US" altLang="ru-RU" dirty="0"/>
              <a:t>: </a:t>
            </a:r>
            <a:r>
              <a:rPr lang="en-US" altLang="en-US" dirty="0" err="1"/>
              <a:t>Решение</a:t>
            </a:r>
            <a:r>
              <a:rPr lang="en-US" altLang="ru-RU" dirty="0"/>
              <a:t> </a:t>
            </a:r>
            <a:r>
              <a:rPr lang="en-US" altLang="en-US" dirty="0" err="1"/>
              <a:t>математических</a:t>
            </a:r>
            <a:r>
              <a:rPr lang="en-US" altLang="ru-RU" dirty="0"/>
              <a:t> </a:t>
            </a:r>
            <a:r>
              <a:rPr lang="en-US" altLang="en-US" dirty="0" err="1"/>
              <a:t>задач</a:t>
            </a:r>
            <a:r>
              <a:rPr lang="en-US" altLang="ru-RU" dirty="0"/>
              <a:t> </a:t>
            </a:r>
            <a:r>
              <a:rPr lang="en-US" altLang="en-US" dirty="0" err="1"/>
              <a:t>способствует</a:t>
            </a:r>
            <a:r>
              <a:rPr lang="en-US" altLang="ru-RU" dirty="0"/>
              <a:t> </a:t>
            </a:r>
            <a:r>
              <a:rPr lang="en-US" altLang="en-US" dirty="0" err="1"/>
              <a:t>развитию</a:t>
            </a:r>
            <a:r>
              <a:rPr lang="en-US" altLang="ru-RU" dirty="0"/>
              <a:t> </a:t>
            </a:r>
            <a:r>
              <a:rPr lang="en-US" altLang="en-US" dirty="0" err="1"/>
              <a:t>логического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критического</a:t>
            </a:r>
            <a:r>
              <a:rPr lang="en-US" altLang="ru-RU" dirty="0"/>
              <a:t> </a:t>
            </a:r>
            <a:r>
              <a:rPr lang="en-US" altLang="en-US" dirty="0" err="1"/>
              <a:t>мышления</a:t>
            </a:r>
            <a:r>
              <a:rPr lang="en-US" altLang="ru-RU" dirty="0"/>
              <a:t>, </a:t>
            </a:r>
            <a:r>
              <a:rPr lang="en-US" altLang="en-US" dirty="0" err="1"/>
              <a:t>что</a:t>
            </a:r>
            <a:r>
              <a:rPr lang="en-US" altLang="ru-RU" dirty="0"/>
              <a:t> </a:t>
            </a:r>
            <a:r>
              <a:rPr lang="en-US" altLang="en-US" dirty="0" err="1"/>
              <a:t>полезно</a:t>
            </a:r>
            <a:r>
              <a:rPr lang="en-US" altLang="ru-RU" dirty="0"/>
              <a:t> </a:t>
            </a:r>
            <a:r>
              <a:rPr lang="en-US" altLang="en-US" dirty="0" err="1"/>
              <a:t>не</a:t>
            </a:r>
            <a:r>
              <a:rPr lang="en-US" altLang="ru-RU" dirty="0"/>
              <a:t> </a:t>
            </a:r>
            <a:r>
              <a:rPr lang="en-US" altLang="en-US" dirty="0" err="1"/>
              <a:t>только</a:t>
            </a:r>
            <a:r>
              <a:rPr lang="en-US" altLang="ru-RU" dirty="0"/>
              <a:t> </a:t>
            </a:r>
            <a:r>
              <a:rPr lang="en-US" altLang="en-US" dirty="0"/>
              <a:t>в</a:t>
            </a:r>
            <a:r>
              <a:rPr lang="en-US" altLang="ru-RU" dirty="0"/>
              <a:t> </a:t>
            </a:r>
            <a:r>
              <a:rPr lang="en-US" altLang="en-US" dirty="0" err="1"/>
              <a:t>учебе</a:t>
            </a:r>
            <a:r>
              <a:rPr lang="en-US" altLang="ru-RU" dirty="0"/>
              <a:t>, </a:t>
            </a:r>
            <a:r>
              <a:rPr lang="en-US" altLang="en-US" dirty="0" err="1"/>
              <a:t>но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/>
              <a:t>в</a:t>
            </a:r>
            <a:r>
              <a:rPr lang="en-US" altLang="ru-RU" dirty="0"/>
              <a:t> </a:t>
            </a:r>
            <a:r>
              <a:rPr lang="en-US" altLang="en-US" dirty="0" err="1"/>
              <a:t>повседневной</a:t>
            </a:r>
            <a:r>
              <a:rPr lang="en-US" altLang="ru-RU" dirty="0"/>
              <a:t> </a:t>
            </a:r>
            <a:r>
              <a:rPr lang="en-US" altLang="en-US" dirty="0" err="1"/>
              <a:t>жизни</a:t>
            </a:r>
            <a:r>
              <a:rPr lang="en-US" altLang="ru-RU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comb/>
      </p:transition>
    </mc:Choice>
    <mc:Fallback xmlns="">
      <p:transition spd="slow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 animBg="1"/>
      <p:bldP spid="3" grpI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Солевая аудитория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altLang="en-US" dirty="0" err="1"/>
              <a:t>Школьники</a:t>
            </a:r>
            <a:r>
              <a:rPr lang="en-US" altLang="ru-RU" dirty="0"/>
              <a:t>:</a:t>
            </a:r>
          </a:p>
          <a:p>
            <a:pPr marL="0" indent="0">
              <a:buNone/>
            </a:pPr>
            <a:r>
              <a:rPr lang="en-US" altLang="en-US" dirty="0" err="1"/>
              <a:t>Ученики</a:t>
            </a:r>
            <a:r>
              <a:rPr lang="en-US" altLang="ru-RU" dirty="0"/>
              <a:t> </a:t>
            </a:r>
            <a:r>
              <a:rPr lang="en-US" altLang="en-US" dirty="0" err="1"/>
              <a:t>начальных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средних</a:t>
            </a:r>
            <a:r>
              <a:rPr lang="en-US" altLang="ru-RU" dirty="0"/>
              <a:t> </a:t>
            </a:r>
            <a:r>
              <a:rPr lang="en-US" altLang="en-US" dirty="0" err="1"/>
              <a:t>классов</a:t>
            </a:r>
            <a:r>
              <a:rPr lang="en-US" altLang="ru-RU" dirty="0"/>
              <a:t>, </a:t>
            </a:r>
            <a:r>
              <a:rPr lang="en-US" altLang="en-US" dirty="0" err="1"/>
              <a:t>которые</a:t>
            </a:r>
            <a:r>
              <a:rPr lang="en-US" altLang="ru-RU" dirty="0"/>
              <a:t> </a:t>
            </a:r>
            <a:r>
              <a:rPr lang="en-US" altLang="en-US" dirty="0" err="1"/>
              <a:t>хотят</a:t>
            </a:r>
            <a:r>
              <a:rPr lang="en-US" altLang="ru-RU" dirty="0"/>
              <a:t> </a:t>
            </a:r>
            <a:r>
              <a:rPr lang="en-US" altLang="en-US" dirty="0" err="1"/>
              <a:t>улучшить</a:t>
            </a:r>
            <a:r>
              <a:rPr lang="en-US" altLang="ru-RU" dirty="0"/>
              <a:t> </a:t>
            </a:r>
            <a:r>
              <a:rPr lang="en-US" altLang="en-US" dirty="0" err="1"/>
              <a:t>свои</a:t>
            </a:r>
            <a:r>
              <a:rPr lang="en-US" altLang="ru-RU" dirty="0"/>
              <a:t> </a:t>
            </a:r>
            <a:r>
              <a:rPr lang="en-US" altLang="en-US" dirty="0" err="1"/>
              <a:t>навыки</a:t>
            </a:r>
            <a:r>
              <a:rPr lang="en-US" altLang="ru-RU" dirty="0"/>
              <a:t> </a:t>
            </a:r>
            <a:r>
              <a:rPr lang="en-US" altLang="en-US" dirty="0"/>
              <a:t>в</a:t>
            </a:r>
            <a:r>
              <a:rPr lang="en-US" altLang="ru-RU" dirty="0"/>
              <a:t> </a:t>
            </a:r>
            <a:r>
              <a:rPr lang="en-US" altLang="en-US" dirty="0" err="1"/>
              <a:t>математике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подготовиться</a:t>
            </a:r>
            <a:r>
              <a:rPr lang="en-US" altLang="ru-RU" dirty="0"/>
              <a:t> </a:t>
            </a:r>
            <a:r>
              <a:rPr lang="en-US" altLang="en-US" dirty="0"/>
              <a:t>к</a:t>
            </a:r>
            <a:r>
              <a:rPr lang="en-US" altLang="ru-RU" dirty="0"/>
              <a:t> </a:t>
            </a:r>
            <a:r>
              <a:rPr lang="en-US" altLang="en-US" dirty="0" err="1"/>
              <a:t>контрольным</a:t>
            </a:r>
            <a:r>
              <a:rPr lang="en-US" altLang="ru-RU" dirty="0"/>
              <a:t> </a:t>
            </a:r>
            <a:r>
              <a:rPr lang="en-US" altLang="en-US" dirty="0" err="1"/>
              <a:t>работам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экзаменам</a:t>
            </a:r>
            <a:r>
              <a:rPr lang="en-US" altLang="ru-RU" dirty="0"/>
              <a:t>.</a:t>
            </a:r>
          </a:p>
          <a:p>
            <a:pPr marL="0" indent="0">
              <a:buNone/>
            </a:pPr>
            <a:r>
              <a:rPr lang="en-US" altLang="en-US" dirty="0" err="1"/>
              <a:t>Студенты</a:t>
            </a:r>
            <a:r>
              <a:rPr lang="en-US" altLang="ru-RU" dirty="0"/>
              <a:t>:</a:t>
            </a:r>
          </a:p>
          <a:p>
            <a:r>
              <a:rPr lang="en-US" altLang="en-US" dirty="0" err="1"/>
              <a:t>Студенты</a:t>
            </a:r>
            <a:r>
              <a:rPr lang="en-US" altLang="ru-RU" dirty="0"/>
              <a:t> </a:t>
            </a:r>
            <a:r>
              <a:rPr lang="en-US" altLang="en-US" dirty="0" err="1"/>
              <a:t>колледжей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университетов</a:t>
            </a:r>
            <a:r>
              <a:rPr lang="en-US" altLang="ru-RU" dirty="0"/>
              <a:t>, </a:t>
            </a:r>
            <a:r>
              <a:rPr lang="en-US" altLang="en-US" dirty="0" err="1"/>
              <a:t>изучающие</a:t>
            </a:r>
            <a:r>
              <a:rPr lang="en-US" altLang="ru-RU" dirty="0"/>
              <a:t> </a:t>
            </a:r>
            <a:r>
              <a:rPr lang="en-US" altLang="en-US" dirty="0" err="1"/>
              <a:t>математику</a:t>
            </a:r>
            <a:r>
              <a:rPr lang="en-US" altLang="ru-RU" dirty="0"/>
              <a:t> </a:t>
            </a:r>
            <a:r>
              <a:rPr lang="en-US" altLang="en-US" dirty="0" err="1"/>
              <a:t>или</a:t>
            </a:r>
            <a:r>
              <a:rPr lang="en-US" altLang="ru-RU" dirty="0"/>
              <a:t> </a:t>
            </a:r>
            <a:r>
              <a:rPr lang="en-US" altLang="en-US" dirty="0" err="1"/>
              <a:t>смежные</a:t>
            </a:r>
            <a:r>
              <a:rPr lang="en-US" altLang="ru-RU" dirty="0"/>
              <a:t> </a:t>
            </a:r>
            <a:r>
              <a:rPr lang="en-US" altLang="en-US" dirty="0" err="1"/>
              <a:t>дисциплины</a:t>
            </a:r>
            <a:r>
              <a:rPr lang="en-US" altLang="ru-RU" dirty="0"/>
              <a:t>, </a:t>
            </a:r>
            <a:r>
              <a:rPr lang="en-US" altLang="en-US" dirty="0" err="1"/>
              <a:t>которые</a:t>
            </a:r>
            <a:r>
              <a:rPr lang="en-US" altLang="ru-RU" dirty="0"/>
              <a:t> </a:t>
            </a:r>
            <a:r>
              <a:rPr lang="en-US" altLang="en-US" dirty="0" err="1"/>
              <a:t>могут</a:t>
            </a:r>
            <a:r>
              <a:rPr lang="en-US" altLang="ru-RU" dirty="0"/>
              <a:t> </a:t>
            </a:r>
            <a:r>
              <a:rPr lang="en-US" altLang="en-US" dirty="0" err="1"/>
              <a:t>использовать</a:t>
            </a:r>
            <a:r>
              <a:rPr lang="en-US" altLang="ru-RU" dirty="0"/>
              <a:t> </a:t>
            </a:r>
            <a:r>
              <a:rPr lang="en-US" altLang="en-US" dirty="0" err="1"/>
              <a:t>бота</a:t>
            </a:r>
            <a:r>
              <a:rPr lang="en-US" altLang="ru-RU" dirty="0"/>
              <a:t> </a:t>
            </a:r>
            <a:r>
              <a:rPr lang="en-US" altLang="en-US" dirty="0" err="1"/>
              <a:t>для</a:t>
            </a:r>
            <a:r>
              <a:rPr lang="en-US" altLang="ru-RU" dirty="0"/>
              <a:t> </a:t>
            </a:r>
            <a:r>
              <a:rPr lang="en-US" altLang="en-US" dirty="0" err="1"/>
              <a:t>практики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 err="1"/>
              <a:t>подготовки</a:t>
            </a:r>
            <a:r>
              <a:rPr lang="en-US" altLang="ru-RU" dirty="0"/>
              <a:t> </a:t>
            </a:r>
            <a:r>
              <a:rPr lang="en-US" altLang="en-US" dirty="0"/>
              <a:t>к</a:t>
            </a:r>
            <a:r>
              <a:rPr lang="en-US" altLang="ru-RU" dirty="0"/>
              <a:t> </a:t>
            </a:r>
            <a:r>
              <a:rPr lang="en-US" altLang="en-US" dirty="0" err="1"/>
              <a:t>экзаменам</a:t>
            </a:r>
            <a:r>
              <a:rPr lang="en-US" altLang="ru-RU" dirty="0"/>
              <a:t>.</a:t>
            </a:r>
          </a:p>
          <a:p>
            <a:endParaRPr lang="en-US" altLang="ru-RU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 animBg="1"/>
      <p:bldP spid="3" grpI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dirty="0"/>
              <a:t>Солевая аудитория х2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altLang="en-US" dirty="0" err="1"/>
              <a:t>Взрослые</a:t>
            </a:r>
            <a:r>
              <a:rPr lang="en-US" altLang="ru-RU" dirty="0"/>
              <a:t> </a:t>
            </a:r>
            <a:r>
              <a:rPr lang="en-US" altLang="en-US" dirty="0" err="1"/>
              <a:t>обучающиеся</a:t>
            </a:r>
            <a:r>
              <a:rPr lang="en-US" altLang="ru-RU" dirty="0"/>
              <a:t>:</a:t>
            </a:r>
          </a:p>
          <a:p>
            <a:r>
              <a:rPr lang="en-US" altLang="en-US" dirty="0" err="1"/>
              <a:t>Взрослые</a:t>
            </a:r>
            <a:r>
              <a:rPr lang="en-US" altLang="ru-RU" dirty="0"/>
              <a:t>, </a:t>
            </a:r>
            <a:r>
              <a:rPr lang="en-US" altLang="en-US" dirty="0" err="1"/>
              <a:t>желающие</a:t>
            </a:r>
            <a:r>
              <a:rPr lang="en-US" altLang="ru-RU" dirty="0"/>
              <a:t> </a:t>
            </a:r>
            <a:r>
              <a:rPr lang="en-US" altLang="en-US" dirty="0" err="1"/>
              <a:t>освежить</a:t>
            </a:r>
            <a:r>
              <a:rPr lang="en-US" altLang="ru-RU" dirty="0"/>
              <a:t> </a:t>
            </a:r>
            <a:r>
              <a:rPr lang="en-US" altLang="en-US" dirty="0" err="1"/>
              <a:t>свои</a:t>
            </a:r>
            <a:r>
              <a:rPr lang="en-US" altLang="ru-RU" dirty="0"/>
              <a:t> </a:t>
            </a:r>
            <a:r>
              <a:rPr lang="en-US" altLang="en-US" dirty="0" err="1"/>
              <a:t>математические</a:t>
            </a:r>
            <a:r>
              <a:rPr lang="en-US" altLang="ru-RU" dirty="0"/>
              <a:t> </a:t>
            </a:r>
            <a:r>
              <a:rPr lang="en-US" altLang="en-US" dirty="0" err="1"/>
              <a:t>знания</a:t>
            </a:r>
            <a:r>
              <a:rPr lang="en-US" altLang="ru-RU" dirty="0"/>
              <a:t> </a:t>
            </a:r>
            <a:r>
              <a:rPr lang="en-US" altLang="en-US" dirty="0" err="1"/>
              <a:t>или</a:t>
            </a:r>
            <a:r>
              <a:rPr lang="en-US" altLang="ru-RU" dirty="0"/>
              <a:t> </a:t>
            </a:r>
            <a:r>
              <a:rPr lang="en-US" altLang="en-US" dirty="0" err="1"/>
              <a:t>изучить</a:t>
            </a:r>
            <a:r>
              <a:rPr lang="en-US" altLang="ru-RU" dirty="0"/>
              <a:t> </a:t>
            </a:r>
            <a:r>
              <a:rPr lang="en-US" altLang="en-US" dirty="0" err="1"/>
              <a:t>новые</a:t>
            </a:r>
            <a:r>
              <a:rPr lang="en-US" altLang="ru-RU" dirty="0"/>
              <a:t> </a:t>
            </a:r>
            <a:r>
              <a:rPr lang="en-US" altLang="en-US" dirty="0" err="1"/>
              <a:t>темы</a:t>
            </a:r>
            <a:r>
              <a:rPr lang="en-US" altLang="ru-RU" dirty="0"/>
              <a:t>, </a:t>
            </a:r>
            <a:r>
              <a:rPr lang="en-US" altLang="en-US" dirty="0" err="1"/>
              <a:t>например</a:t>
            </a:r>
            <a:r>
              <a:rPr lang="en-US" altLang="ru-RU" dirty="0"/>
              <a:t>, </a:t>
            </a:r>
            <a:r>
              <a:rPr lang="en-US" altLang="en-US" dirty="0" err="1"/>
              <a:t>для</a:t>
            </a:r>
            <a:r>
              <a:rPr lang="en-US" altLang="ru-RU" dirty="0"/>
              <a:t> </a:t>
            </a:r>
            <a:r>
              <a:rPr lang="en-US" altLang="en-US" dirty="0" err="1"/>
              <a:t>карьерного</a:t>
            </a:r>
            <a:r>
              <a:rPr lang="en-US" altLang="ru-RU" dirty="0"/>
              <a:t> </a:t>
            </a:r>
            <a:r>
              <a:rPr lang="en-US" altLang="en-US" dirty="0" err="1"/>
              <a:t>роста</a:t>
            </a:r>
            <a:r>
              <a:rPr lang="en-US" altLang="ru-RU" dirty="0"/>
              <a:t> </a:t>
            </a:r>
            <a:r>
              <a:rPr lang="en-US" altLang="en-US" dirty="0" err="1"/>
              <a:t>или</a:t>
            </a:r>
            <a:r>
              <a:rPr lang="en-US" altLang="ru-RU" dirty="0"/>
              <a:t> </a:t>
            </a:r>
            <a:r>
              <a:rPr lang="en-US" altLang="en-US" dirty="0" err="1"/>
              <a:t>личного</a:t>
            </a:r>
            <a:r>
              <a:rPr lang="en-US" altLang="ru-RU" dirty="0"/>
              <a:t> </a:t>
            </a:r>
            <a:r>
              <a:rPr lang="en-US" altLang="en-US" dirty="0" err="1"/>
              <a:t>развития</a:t>
            </a:r>
            <a:r>
              <a:rPr lang="en-US" altLang="ru-RU" dirty="0"/>
              <a:t>.</a:t>
            </a:r>
          </a:p>
          <a:p>
            <a:r>
              <a:rPr lang="en-US" altLang="en-US" dirty="0" err="1"/>
              <a:t>Подготовка</a:t>
            </a:r>
            <a:r>
              <a:rPr lang="en-US" altLang="ru-RU" dirty="0"/>
              <a:t> </a:t>
            </a:r>
            <a:r>
              <a:rPr lang="en-US" altLang="en-US" dirty="0"/>
              <a:t>к</a:t>
            </a:r>
            <a:r>
              <a:rPr lang="en-US" altLang="ru-RU" dirty="0"/>
              <a:t> </a:t>
            </a:r>
            <a:r>
              <a:rPr lang="en-US" altLang="en-US" dirty="0" err="1"/>
              <a:t>экзаменам</a:t>
            </a:r>
            <a:r>
              <a:rPr lang="en-US" altLang="ru-RU" dirty="0"/>
              <a:t>:</a:t>
            </a:r>
          </a:p>
          <a:p>
            <a:r>
              <a:rPr lang="en-US" altLang="en-US" dirty="0" err="1"/>
              <a:t>Учащиеся</a:t>
            </a:r>
            <a:r>
              <a:rPr lang="en-US" altLang="ru-RU" dirty="0"/>
              <a:t>, </a:t>
            </a:r>
            <a:r>
              <a:rPr lang="en-US" altLang="en-US" dirty="0" err="1"/>
              <a:t>готовящиеся</a:t>
            </a:r>
            <a:r>
              <a:rPr lang="en-US" altLang="ru-RU" dirty="0"/>
              <a:t> </a:t>
            </a:r>
            <a:r>
              <a:rPr lang="en-US" altLang="en-US" dirty="0"/>
              <a:t>к</a:t>
            </a:r>
            <a:r>
              <a:rPr lang="en-US" altLang="ru-RU" dirty="0"/>
              <a:t> </a:t>
            </a:r>
            <a:r>
              <a:rPr lang="en-US" altLang="en-US" dirty="0" err="1"/>
              <a:t>стандартным</a:t>
            </a:r>
            <a:r>
              <a:rPr lang="en-US" altLang="ru-RU" dirty="0"/>
              <a:t> </a:t>
            </a:r>
            <a:r>
              <a:rPr lang="en-US" altLang="en-US" dirty="0" err="1"/>
              <a:t>тестам</a:t>
            </a:r>
            <a:r>
              <a:rPr lang="en-US" altLang="ru-RU" dirty="0"/>
              <a:t> (</a:t>
            </a:r>
            <a:r>
              <a:rPr lang="en-US" altLang="en-US" dirty="0" err="1"/>
              <a:t>например</a:t>
            </a:r>
            <a:r>
              <a:rPr lang="en-US" altLang="ru-RU" dirty="0"/>
              <a:t>, SAT, ACT, </a:t>
            </a:r>
            <a:r>
              <a:rPr lang="en-US" altLang="en-US" dirty="0"/>
              <a:t>ЕГЭ</a:t>
            </a:r>
            <a:r>
              <a:rPr lang="en-US" altLang="ru-RU" dirty="0"/>
              <a:t>), </a:t>
            </a:r>
            <a:r>
              <a:rPr lang="en-US" altLang="en-US" dirty="0" err="1"/>
              <a:t>которые</a:t>
            </a:r>
            <a:r>
              <a:rPr lang="en-US" altLang="ru-RU" dirty="0"/>
              <a:t> </a:t>
            </a:r>
            <a:r>
              <a:rPr lang="en-US" altLang="en-US" dirty="0" err="1"/>
              <a:t>могут</a:t>
            </a:r>
            <a:r>
              <a:rPr lang="en-US" altLang="ru-RU" dirty="0"/>
              <a:t> </a:t>
            </a:r>
            <a:r>
              <a:rPr lang="en-US" altLang="en-US" dirty="0" err="1"/>
              <a:t>использовать</a:t>
            </a:r>
            <a:r>
              <a:rPr lang="en-US" altLang="ru-RU" dirty="0"/>
              <a:t> </a:t>
            </a:r>
            <a:r>
              <a:rPr lang="en-US" altLang="en-US" dirty="0" err="1"/>
              <a:t>бота</a:t>
            </a:r>
            <a:r>
              <a:rPr lang="en-US" altLang="ru-RU" dirty="0"/>
              <a:t> </a:t>
            </a:r>
            <a:r>
              <a:rPr lang="en-US" altLang="en-US" dirty="0" err="1"/>
              <a:t>для</a:t>
            </a:r>
            <a:r>
              <a:rPr lang="en-US" altLang="ru-RU" dirty="0"/>
              <a:t> </a:t>
            </a:r>
            <a:r>
              <a:rPr lang="en-US" altLang="en-US" dirty="0" err="1"/>
              <a:t>практики</a:t>
            </a:r>
            <a:r>
              <a:rPr lang="en-US" altLang="ru-RU" dirty="0"/>
              <a:t>.</a:t>
            </a:r>
          </a:p>
          <a:p>
            <a:r>
              <a:rPr lang="ru-RU" altLang="en-US" dirty="0"/>
              <a:t>Люди с деменцией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0259" y="3179488"/>
            <a:ext cx="2062187" cy="13673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 animBg="1"/>
      <p:bldP spid="3" grpI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Бизнес-шмибзес модель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ru-RU" altLang="en-US" dirty="0"/>
              <a:t>Можно сделать чтобы подсказки были за звезды</a:t>
            </a:r>
          </a:p>
          <a:p>
            <a:r>
              <a:rPr lang="ru-RU" altLang="en-US" dirty="0"/>
              <a:t>Или </a:t>
            </a:r>
            <a:r>
              <a:rPr lang="ru-RU" altLang="en-US" dirty="0" err="1"/>
              <a:t>дурову</a:t>
            </a:r>
            <a:r>
              <a:rPr lang="ru-RU" altLang="en-US" dirty="0"/>
              <a:t> понравится наш бот и он даст нам денег за то что мы молодцы и все будет зашибись</a:t>
            </a:r>
          </a:p>
        </p:txBody>
      </p:sp>
      <p:pic>
        <p:nvPicPr>
          <p:cNvPr id="1026" name="Picture 2" descr="мемы закончились, Мем шок - Рисовач .Ру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2112" y="3203908"/>
            <a:ext cx="4143863" cy="2922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/>
      </p:transition>
    </mc:Choice>
    <mc:Fallback xmlns=""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 animBg="1"/>
      <p:bldP spid="3" grpI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КОНЕЦ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solidFill>
            <a:srgbClr val="92D050"/>
          </a:solidFill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022230"/>
            <a:ext cx="4876800" cy="443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862612"/>
      </p:ext>
    </p:extLst>
  </p:cSld>
  <p:clrMapOvr>
    <a:masterClrMapping/>
  </p:clrMapOvr>
</p:sld>
</file>

<file path=ppt/theme/theme1.xml><?xml version="1.0" encoding="utf-8"?>
<a:theme xmlns:a="http://schemas.openxmlformats.org/drawingml/2006/main" name="Business Cooperate">
  <a:themeElements>
    <a:clrScheme name="Business Cooper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siness Cooperate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usiness Cooper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328</Words>
  <Application>Microsoft Office PowerPoint</Application>
  <PresentationFormat>Широкоэкранный</PresentationFormat>
  <Paragraphs>30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微软雅黑</vt:lpstr>
      <vt:lpstr>SimSun</vt:lpstr>
      <vt:lpstr>Arial</vt:lpstr>
      <vt:lpstr>Calibri</vt:lpstr>
      <vt:lpstr>Wingdings</vt:lpstr>
      <vt:lpstr>Business Cooperate</vt:lpstr>
      <vt:lpstr>botg tik kotoriy daet zadachi po matematike</vt:lpstr>
      <vt:lpstr>Презентация PowerPoint</vt:lpstr>
      <vt:lpstr>Суть проекта</vt:lpstr>
      <vt:lpstr>Суть проекта х2</vt:lpstr>
      <vt:lpstr>Цель проекта</vt:lpstr>
      <vt:lpstr>Солевая аудитория</vt:lpstr>
      <vt:lpstr>Солевая аудитория х2</vt:lpstr>
      <vt:lpstr>Бизнес-шмибзес модель</vt:lpstr>
      <vt:lpstr>КОНЕЦ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Leonid11</dc:creator>
  <cp:lastModifiedBy>Leonid11</cp:lastModifiedBy>
  <cp:revision>9</cp:revision>
  <dcterms:created xsi:type="dcterms:W3CDTF">2025-04-23T03:44:52Z</dcterms:created>
  <dcterms:modified xsi:type="dcterms:W3CDTF">2025-05-13T13:15:54Z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1049-12.2.0.20795</vt:lpwstr>
  </property>
  <property fmtid="{D5CDD505-2E9C-101B-9397-08002B2CF9AE}" pid="3" name="ICV">
    <vt:lpwstr>791CA6FA562740A98E98FBF226F0F10C_12</vt:lpwstr>
  </property>
</Properties>
</file>

<file path=docProps/thumbnail.jpeg>
</file>